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22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f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734" y="1756774"/>
            <a:ext cx="5994244" cy="94409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5" name="TextBox 4"/>
          <p:cNvSpPr txBox="1"/>
          <p:nvPr/>
        </p:nvSpPr>
        <p:spPr>
          <a:xfrm>
            <a:off x="4369220" y="4642961"/>
            <a:ext cx="6839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 presentation by James Davies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392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3353" y="1294014"/>
            <a:ext cx="8915400" cy="1035350"/>
          </a:xfrm>
        </p:spPr>
        <p:txBody>
          <a:bodyPr/>
          <a:lstStyle/>
          <a:p>
            <a:r>
              <a:rPr lang="en-GB" dirty="0" smtClean="0"/>
              <a:t>In the Bible, what animal does Isaiah say will ‘Lie down with the lamb’?</a:t>
            </a:r>
          </a:p>
          <a:p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2443353" y="389932"/>
            <a:ext cx="47163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Finally, Question 4:</a:t>
            </a:r>
            <a:endParaRPr lang="en-GB" sz="36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443353" y="3149488"/>
            <a:ext cx="5661555" cy="1755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I’m sorry, you are wrong, the actual answer is: </a:t>
            </a:r>
          </a:p>
          <a:p>
            <a:pPr marL="0" indent="0">
              <a:buNone/>
            </a:pPr>
            <a:r>
              <a:rPr lang="en-GB" dirty="0" smtClean="0"/>
              <a:t>	</a:t>
            </a:r>
          </a:p>
          <a:p>
            <a:pPr marL="0" indent="0">
              <a:buNone/>
            </a:pPr>
            <a:r>
              <a:rPr lang="en-GB" b="1" dirty="0"/>
              <a:t>	</a:t>
            </a:r>
            <a:r>
              <a:rPr lang="en-GB" b="1" dirty="0" smtClean="0"/>
              <a:t>‘The wolf </a:t>
            </a:r>
            <a:r>
              <a:rPr lang="en-GB" b="1" dirty="0"/>
              <a:t>also shall dwell with the </a:t>
            </a:r>
            <a:r>
              <a:rPr lang="en-GB" b="1" dirty="0" smtClean="0"/>
              <a:t>lamb…’</a:t>
            </a:r>
          </a:p>
          <a:p>
            <a:pPr marL="0" indent="0">
              <a:buNone/>
            </a:pPr>
            <a:r>
              <a:rPr lang="en-GB" b="1" dirty="0"/>
              <a:t>	</a:t>
            </a:r>
            <a:r>
              <a:rPr lang="en-GB" b="1" dirty="0" smtClean="0"/>
              <a:t>								</a:t>
            </a:r>
            <a:r>
              <a:rPr lang="en-GB" sz="1100" b="1" dirty="0" smtClean="0">
                <a:solidFill>
                  <a:srgbClr val="FFC000"/>
                </a:solidFill>
              </a:rPr>
              <a:t>-Isaiah 11:6</a:t>
            </a:r>
            <a:endParaRPr lang="en-GB" sz="1100" b="1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2443353" y="2486271"/>
            <a:ext cx="5661555" cy="506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If you said: </a:t>
            </a:r>
            <a:r>
              <a:rPr lang="en-GB" dirty="0" smtClean="0"/>
              <a:t>‘The lion’ </a:t>
            </a:r>
            <a:r>
              <a:rPr lang="en-GB" dirty="0"/>
              <a:t>then</a:t>
            </a:r>
            <a:r>
              <a:rPr lang="en-GB" dirty="0" smtClean="0"/>
              <a:t>…..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419" y="2329364"/>
            <a:ext cx="2633334" cy="26333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409" y="6173499"/>
            <a:ext cx="3371814" cy="5310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2587334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43353" y="730754"/>
            <a:ext cx="34660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Conspiracies</a:t>
            </a:r>
            <a:endParaRPr lang="en-GB" sz="36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2443353" y="1837879"/>
            <a:ext cx="5661555" cy="19194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We are in the Matrix</a:t>
            </a:r>
          </a:p>
          <a:p>
            <a:r>
              <a:rPr lang="en-GB" dirty="0" smtClean="0"/>
              <a:t>Government memory implantation program</a:t>
            </a:r>
          </a:p>
          <a:p>
            <a:r>
              <a:rPr lang="en-GB" dirty="0" smtClean="0"/>
              <a:t>CERN zapped us into a parallel universe</a:t>
            </a:r>
            <a:endParaRPr lang="en-GB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443352" y="3395130"/>
            <a:ext cx="5661555" cy="19194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More likely false memories and misinformation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356" y="1837879"/>
            <a:ext cx="2857500" cy="2667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409" y="6173499"/>
            <a:ext cx="3371814" cy="5310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1460157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41621" y="2517990"/>
            <a:ext cx="52116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Thanks. Any Questions?</a:t>
            </a:r>
            <a:endParaRPr lang="en-GB" sz="36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409" y="6173499"/>
            <a:ext cx="3371814" cy="5310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364" y="1210831"/>
            <a:ext cx="2447904" cy="375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409" y="6173499"/>
            <a:ext cx="3371814" cy="5310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472" y="600255"/>
            <a:ext cx="7975176" cy="4040756"/>
          </a:xfrm>
          <a:prstGeom prst="rect">
            <a:avLst/>
          </a:prstGeom>
          <a:effectLst>
            <a:softEdge rad="304800"/>
          </a:effectLst>
        </p:spPr>
      </p:pic>
      <p:sp>
        <p:nvSpPr>
          <p:cNvPr id="3" name="TextBox 2"/>
          <p:cNvSpPr txBox="1"/>
          <p:nvPr/>
        </p:nvSpPr>
        <p:spPr>
          <a:xfrm>
            <a:off x="5204604" y="4760923"/>
            <a:ext cx="3518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dirty="0" smtClean="0">
                <a:latin typeface="Roboto" panose="02000000000000000000" pitchFamily="2" charset="0"/>
                <a:ea typeface="Roboto" panose="02000000000000000000" pitchFamily="2" charset="0"/>
              </a:rPr>
              <a:t>Nelson Mandela</a:t>
            </a:r>
            <a:endParaRPr lang="en-GB" sz="36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58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409" y="6173499"/>
            <a:ext cx="3371814" cy="5310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0731" y="473227"/>
            <a:ext cx="2497169" cy="3421122"/>
          </a:xfrm>
          <a:prstGeom prst="rect">
            <a:avLst/>
          </a:prstGeom>
          <a:effectLst>
            <a:softEdge rad="203200"/>
          </a:effectLst>
        </p:spPr>
      </p:pic>
      <p:sp>
        <p:nvSpPr>
          <p:cNvPr id="8" name="Rectangle 7"/>
          <p:cNvSpPr/>
          <p:nvPr/>
        </p:nvSpPr>
        <p:spPr>
          <a:xfrm>
            <a:off x="1770021" y="473227"/>
            <a:ext cx="7124066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en-GB" sz="2000" b="1" dirty="0" smtClean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Born </a:t>
            </a:r>
            <a:r>
              <a:rPr lang="en-GB" sz="2000" b="1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Rolihlahla</a:t>
            </a:r>
            <a:r>
              <a:rPr lang="en-GB" sz="2000" b="1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Mandela 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into </a:t>
            </a:r>
            <a:r>
              <a:rPr lang="en-GB" sz="2000" b="1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Thembu Royal Family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20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Began 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university study 1939</a:t>
            </a:r>
          </a:p>
          <a:p>
            <a:pPr lvl="1"/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at the university of Forte Hare</a:t>
            </a:r>
          </a:p>
          <a:p>
            <a:pPr lvl="1"/>
            <a:endParaRPr lang="en-GB" sz="20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1943 he 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continued his studying in ‘Law’ at 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 </a:t>
            </a:r>
          </a:p>
          <a:p>
            <a:r>
              <a:rPr lang="en-GB" sz="2000" b="1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University 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of Witwatersrand</a:t>
            </a:r>
          </a:p>
          <a:p>
            <a:pPr lvl="1"/>
            <a:endParaRPr lang="en-GB" sz="20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Mandela Joined 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ANC</a:t>
            </a:r>
            <a:endParaRPr lang="en-GB" sz="20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405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409" y="6173499"/>
            <a:ext cx="3371814" cy="5310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5" name="Rectangle 4"/>
          <p:cNvSpPr/>
          <p:nvPr/>
        </p:nvSpPr>
        <p:spPr>
          <a:xfrm>
            <a:off x="1792764" y="900224"/>
            <a:ext cx="52373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July 1952 was arrested and stood trial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Found guilty of ‘statutory communism’</a:t>
            </a:r>
            <a:endParaRPr lang="en-GB" sz="20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92763" y="1889385"/>
            <a:ext cx="5301451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August 1962 captured and arrested</a:t>
            </a:r>
          </a:p>
          <a:p>
            <a:pPr lvl="1"/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charged 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with ‘inciting workers to strike’</a:t>
            </a:r>
          </a:p>
          <a:p>
            <a:pPr lvl="1"/>
            <a:endParaRPr lang="en-GB" sz="20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1964 Imprisoned on a life sentence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2000" b="1" dirty="0" smtClean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GB" sz="20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4744" y="966160"/>
            <a:ext cx="4712456" cy="313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6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409" y="6173499"/>
            <a:ext cx="3371814" cy="5310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5" name="Rectangle 4"/>
          <p:cNvSpPr/>
          <p:nvPr/>
        </p:nvSpPr>
        <p:spPr>
          <a:xfrm>
            <a:off x="2983209" y="621904"/>
            <a:ext cx="5351145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Release from Prison 11</a:t>
            </a:r>
            <a:r>
              <a:rPr lang="en-GB" sz="2000" b="1" baseline="30000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</a:t>
            </a: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February 1990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20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Served a total of 27 years in jail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sz="20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20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Became the first Black S.A. President</a:t>
            </a:r>
            <a:endParaRPr lang="en-GB" sz="20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853149" y="1740462"/>
            <a:ext cx="76174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en-GB" sz="3600" b="1" dirty="0" smtClean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GB" sz="36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392" y="3070188"/>
            <a:ext cx="4783459" cy="268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469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16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853149" y="1740462"/>
            <a:ext cx="76174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en-GB" sz="3600" b="1" dirty="0" smtClean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GB" sz="36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226943" y="3812875"/>
            <a:ext cx="72298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 smtClean="0">
                <a:solidFill>
                  <a:schemeClr val="bg1"/>
                </a:solidFill>
              </a:rPr>
              <a:t>But wait…. This story isn’t over....</a:t>
            </a:r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00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3353" y="1294014"/>
            <a:ext cx="8915400" cy="1035350"/>
          </a:xfrm>
        </p:spPr>
        <p:txBody>
          <a:bodyPr/>
          <a:lstStyle/>
          <a:p>
            <a:r>
              <a:rPr lang="en-GB" dirty="0" smtClean="0"/>
              <a:t>In the movie: ‘Star Wars: The Empire Strikes Back’ there is a famous scene where Darth Vader confronts Luke Skywalker to tell him what is one of the classic plot twists in movie history. What was the line he used?</a:t>
            </a:r>
          </a:p>
          <a:p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2443353" y="389932"/>
            <a:ext cx="31325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Question 1:</a:t>
            </a:r>
            <a:endParaRPr lang="en-GB" sz="36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443353" y="3149488"/>
            <a:ext cx="5478677" cy="12302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I’m sorry, you are wrong the actual line was: </a:t>
            </a:r>
          </a:p>
          <a:p>
            <a:pPr marL="0" indent="0">
              <a:buNone/>
            </a:pPr>
            <a:r>
              <a:rPr lang="en-GB" dirty="0" smtClean="0"/>
              <a:t>	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b="1" dirty="0" smtClean="0"/>
              <a:t>“No! I am your father!”</a:t>
            </a:r>
            <a:endParaRPr lang="en-GB" b="1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2443354" y="2486271"/>
            <a:ext cx="5478676" cy="506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If you said: “Luke, I am your father” then</a:t>
            </a:r>
            <a:r>
              <a:rPr lang="en-GB" dirty="0" smtClean="0"/>
              <a:t>…..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539" y="2486271"/>
            <a:ext cx="3514292" cy="218548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409" y="6173499"/>
            <a:ext cx="3371814" cy="5310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2411876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3353" y="1294014"/>
            <a:ext cx="8915400" cy="1035350"/>
          </a:xfrm>
        </p:spPr>
        <p:txBody>
          <a:bodyPr/>
          <a:lstStyle/>
          <a:p>
            <a:r>
              <a:rPr lang="en-GB" dirty="0" smtClean="0"/>
              <a:t>The Pokémon character; Pikachu, Which is the correct image?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2443353" y="389932"/>
            <a:ext cx="31325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Question 2:</a:t>
            </a:r>
            <a:endParaRPr lang="en-GB" sz="36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740139" y="2448616"/>
            <a:ext cx="5478676" cy="5063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4157198" y="1968543"/>
            <a:ext cx="13003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Correct!</a:t>
            </a:r>
            <a:endParaRPr lang="en-GB" sz="2400" dirty="0">
              <a:solidFill>
                <a:srgbClr val="92D05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491" y="2587115"/>
            <a:ext cx="2071770" cy="22305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477" y="2587115"/>
            <a:ext cx="2230582" cy="223058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901053" y="1968542"/>
            <a:ext cx="15215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Incorrect!</a:t>
            </a:r>
            <a:endParaRPr lang="en-GB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409" y="6173499"/>
            <a:ext cx="3371814" cy="5310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285394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3353" y="1294014"/>
            <a:ext cx="8915400" cy="1035350"/>
          </a:xfrm>
        </p:spPr>
        <p:txBody>
          <a:bodyPr/>
          <a:lstStyle/>
          <a:p>
            <a:r>
              <a:rPr lang="en-GB" dirty="0" smtClean="0"/>
              <a:t>In the Disney movie: ‘Snow </a:t>
            </a:r>
            <a:r>
              <a:rPr lang="en-GB" dirty="0"/>
              <a:t>W</a:t>
            </a:r>
            <a:r>
              <a:rPr lang="en-GB" dirty="0" smtClean="0"/>
              <a:t>hite and the seven dwarfs’, what magic incantation does the evil queen say to her mirror?</a:t>
            </a:r>
          </a:p>
          <a:p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2443353" y="389932"/>
            <a:ext cx="31325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b="1" dirty="0" smtClean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Question 3:</a:t>
            </a:r>
            <a:endParaRPr lang="en-GB" sz="3600" b="1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443353" y="3149488"/>
            <a:ext cx="5661555" cy="12302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I’m sorry, you are wrong, the actual line was: </a:t>
            </a:r>
          </a:p>
          <a:p>
            <a:pPr marL="0" indent="0">
              <a:buNone/>
            </a:pPr>
            <a:r>
              <a:rPr lang="en-GB" dirty="0" smtClean="0"/>
              <a:t>	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b="1" dirty="0" smtClean="0"/>
              <a:t>“Magic mirror on the wall…”</a:t>
            </a:r>
            <a:endParaRPr lang="en-GB" b="1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2443353" y="2486271"/>
            <a:ext cx="5661555" cy="50631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If you said: </a:t>
            </a:r>
            <a:r>
              <a:rPr lang="en-GB" dirty="0" smtClean="0"/>
              <a:t>“Mirror, mirror on the wall…” </a:t>
            </a:r>
            <a:r>
              <a:rPr lang="en-GB" dirty="0"/>
              <a:t>then</a:t>
            </a:r>
            <a:r>
              <a:rPr lang="en-GB" dirty="0" smtClean="0"/>
              <a:t>…..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293" y="2486271"/>
            <a:ext cx="3190875" cy="28384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409" y="6173499"/>
            <a:ext cx="3371814" cy="5310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1576025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161</TotalTime>
  <Words>371</Words>
  <Application>Microsoft Office PowerPoint</Application>
  <PresentationFormat>Widescreen</PresentationFormat>
  <Paragraphs>53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Roboto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17</cp:revision>
  <dcterms:created xsi:type="dcterms:W3CDTF">2021-11-23T07:52:26Z</dcterms:created>
  <dcterms:modified xsi:type="dcterms:W3CDTF">2021-11-24T09:09:07Z</dcterms:modified>
</cp:coreProperties>
</file>

<file path=docProps/thumbnail.jpeg>
</file>